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F070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2444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60139" y="4200583"/>
            <a:ext cx="3281679" cy="2153920"/>
            <a:chOff x="4460139" y="4200583"/>
            <a:chExt cx="3281679" cy="2153920"/>
          </a:xfrm>
        </p:grpSpPr>
        <p:sp>
          <p:nvSpPr>
            <p:cNvPr id="5" name="object 5"/>
            <p:cNvSpPr/>
            <p:nvPr/>
          </p:nvSpPr>
          <p:spPr>
            <a:xfrm>
              <a:off x="4491253" y="5950623"/>
              <a:ext cx="617220" cy="403860"/>
            </a:xfrm>
            <a:custGeom>
              <a:avLst/>
              <a:gdLst/>
              <a:ahLst/>
              <a:cxnLst/>
              <a:rect l="l" t="t" r="r" b="b"/>
              <a:pathLst>
                <a:path w="617220" h="403860">
                  <a:moveTo>
                    <a:pt x="278993" y="251866"/>
                  </a:moveTo>
                  <a:lnTo>
                    <a:pt x="262712" y="28727"/>
                  </a:lnTo>
                  <a:lnTo>
                    <a:pt x="257238" y="23990"/>
                  </a:lnTo>
                  <a:lnTo>
                    <a:pt x="174955" y="29984"/>
                  </a:lnTo>
                  <a:lnTo>
                    <a:pt x="170205" y="35471"/>
                  </a:lnTo>
                  <a:lnTo>
                    <a:pt x="170649" y="41516"/>
                  </a:lnTo>
                  <a:lnTo>
                    <a:pt x="186385" y="257225"/>
                  </a:lnTo>
                  <a:lnTo>
                    <a:pt x="184988" y="283984"/>
                  </a:lnTo>
                  <a:lnTo>
                    <a:pt x="176834" y="300850"/>
                  </a:lnTo>
                  <a:lnTo>
                    <a:pt x="163029" y="309981"/>
                  </a:lnTo>
                  <a:lnTo>
                    <a:pt x="144691" y="313537"/>
                  </a:lnTo>
                  <a:lnTo>
                    <a:pt x="127139" y="312610"/>
                  </a:lnTo>
                  <a:lnTo>
                    <a:pt x="111874" y="305600"/>
                  </a:lnTo>
                  <a:lnTo>
                    <a:pt x="100533" y="290144"/>
                  </a:lnTo>
                  <a:lnTo>
                    <a:pt x="94805" y="263906"/>
                  </a:lnTo>
                  <a:lnTo>
                    <a:pt x="92976" y="238798"/>
                  </a:lnTo>
                  <a:lnTo>
                    <a:pt x="87490" y="234061"/>
                  </a:lnTo>
                  <a:lnTo>
                    <a:pt x="4737" y="240093"/>
                  </a:lnTo>
                  <a:lnTo>
                    <a:pt x="0" y="245579"/>
                  </a:lnTo>
                  <a:lnTo>
                    <a:pt x="1930" y="272072"/>
                  </a:lnTo>
                  <a:lnTo>
                    <a:pt x="13220" y="323532"/>
                  </a:lnTo>
                  <a:lnTo>
                    <a:pt x="36664" y="361746"/>
                  </a:lnTo>
                  <a:lnTo>
                    <a:pt x="69392" y="387350"/>
                  </a:lnTo>
                  <a:lnTo>
                    <a:pt x="108546" y="400977"/>
                  </a:lnTo>
                  <a:lnTo>
                    <a:pt x="151231" y="403263"/>
                  </a:lnTo>
                  <a:lnTo>
                    <a:pt x="194132" y="394728"/>
                  </a:lnTo>
                  <a:lnTo>
                    <a:pt x="230784" y="375577"/>
                  </a:lnTo>
                  <a:lnTo>
                    <a:pt x="258775" y="345554"/>
                  </a:lnTo>
                  <a:lnTo>
                    <a:pt x="275666" y="304393"/>
                  </a:lnTo>
                  <a:lnTo>
                    <a:pt x="278993" y="251866"/>
                  </a:lnTo>
                  <a:close/>
                </a:path>
                <a:path w="617220" h="403860">
                  <a:moveTo>
                    <a:pt x="617093" y="357124"/>
                  </a:moveTo>
                  <a:lnTo>
                    <a:pt x="611301" y="277622"/>
                  </a:lnTo>
                  <a:lnTo>
                    <a:pt x="605815" y="272884"/>
                  </a:lnTo>
                  <a:lnTo>
                    <a:pt x="429615" y="285737"/>
                  </a:lnTo>
                  <a:lnTo>
                    <a:pt x="425132" y="281851"/>
                  </a:lnTo>
                  <a:lnTo>
                    <a:pt x="422351" y="243738"/>
                  </a:lnTo>
                  <a:lnTo>
                    <a:pt x="426224" y="239242"/>
                  </a:lnTo>
                  <a:lnTo>
                    <a:pt x="569404" y="228803"/>
                  </a:lnTo>
                  <a:lnTo>
                    <a:pt x="574154" y="223316"/>
                  </a:lnTo>
                  <a:lnTo>
                    <a:pt x="568756" y="149402"/>
                  </a:lnTo>
                  <a:lnTo>
                    <a:pt x="563270" y="144653"/>
                  </a:lnTo>
                  <a:lnTo>
                    <a:pt x="420090" y="155105"/>
                  </a:lnTo>
                  <a:lnTo>
                    <a:pt x="415607" y="151231"/>
                  </a:lnTo>
                  <a:lnTo>
                    <a:pt x="412407" y="107530"/>
                  </a:lnTo>
                  <a:lnTo>
                    <a:pt x="416293" y="103035"/>
                  </a:lnTo>
                  <a:lnTo>
                    <a:pt x="592480" y="90182"/>
                  </a:lnTo>
                  <a:lnTo>
                    <a:pt x="597217" y="84696"/>
                  </a:lnTo>
                  <a:lnTo>
                    <a:pt x="591388" y="4737"/>
                  </a:lnTo>
                  <a:lnTo>
                    <a:pt x="585901" y="0"/>
                  </a:lnTo>
                  <a:lnTo>
                    <a:pt x="317665" y="19570"/>
                  </a:lnTo>
                  <a:lnTo>
                    <a:pt x="312928" y="25057"/>
                  </a:lnTo>
                  <a:lnTo>
                    <a:pt x="338632" y="377431"/>
                  </a:lnTo>
                  <a:lnTo>
                    <a:pt x="344119" y="382168"/>
                  </a:lnTo>
                  <a:lnTo>
                    <a:pt x="350164" y="381736"/>
                  </a:lnTo>
                  <a:lnTo>
                    <a:pt x="612355" y="362610"/>
                  </a:lnTo>
                  <a:lnTo>
                    <a:pt x="617093" y="357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0139" y="4200583"/>
              <a:ext cx="3281337" cy="20994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09842" y="5841154"/>
              <a:ext cx="353060" cy="374650"/>
            </a:xfrm>
            <a:custGeom>
              <a:avLst/>
              <a:gdLst/>
              <a:ahLst/>
              <a:cxnLst/>
              <a:rect l="l" t="t" r="r" b="b"/>
              <a:pathLst>
                <a:path w="353059" h="374650">
                  <a:moveTo>
                    <a:pt x="167906" y="0"/>
                  </a:moveTo>
                  <a:lnTo>
                    <a:pt x="4737" y="11899"/>
                  </a:lnTo>
                  <a:lnTo>
                    <a:pt x="0" y="17386"/>
                  </a:lnTo>
                  <a:lnTo>
                    <a:pt x="25704" y="369760"/>
                  </a:lnTo>
                  <a:lnTo>
                    <a:pt x="31191" y="374510"/>
                  </a:lnTo>
                  <a:lnTo>
                    <a:pt x="194360" y="362597"/>
                  </a:lnTo>
                  <a:lnTo>
                    <a:pt x="245973" y="352246"/>
                  </a:lnTo>
                  <a:lnTo>
                    <a:pt x="287422" y="330679"/>
                  </a:lnTo>
                  <a:lnTo>
                    <a:pt x="318763" y="299723"/>
                  </a:lnTo>
                  <a:lnTo>
                    <a:pt x="330724" y="278079"/>
                  </a:lnTo>
                  <a:lnTo>
                    <a:pt x="116687" y="278079"/>
                  </a:lnTo>
                  <a:lnTo>
                    <a:pt x="112204" y="274180"/>
                  </a:lnTo>
                  <a:lnTo>
                    <a:pt x="99479" y="99860"/>
                  </a:lnTo>
                  <a:lnTo>
                    <a:pt x="103352" y="95376"/>
                  </a:lnTo>
                  <a:lnTo>
                    <a:pt x="167512" y="90690"/>
                  </a:lnTo>
                  <a:lnTo>
                    <a:pt x="331511" y="90690"/>
                  </a:lnTo>
                  <a:lnTo>
                    <a:pt x="326788" y="79383"/>
                  </a:lnTo>
                  <a:lnTo>
                    <a:pt x="300135" y="44329"/>
                  </a:lnTo>
                  <a:lnTo>
                    <a:pt x="264629" y="18177"/>
                  </a:lnTo>
                  <a:lnTo>
                    <a:pt x="220481" y="2783"/>
                  </a:lnTo>
                  <a:lnTo>
                    <a:pt x="167906" y="0"/>
                  </a:lnTo>
                  <a:close/>
                </a:path>
                <a:path w="353059" h="374650">
                  <a:moveTo>
                    <a:pt x="331511" y="90690"/>
                  </a:moveTo>
                  <a:lnTo>
                    <a:pt x="167512" y="90690"/>
                  </a:lnTo>
                  <a:lnTo>
                    <a:pt x="204552" y="94611"/>
                  </a:lnTo>
                  <a:lnTo>
                    <a:pt x="232398" y="111253"/>
                  </a:lnTo>
                  <a:lnTo>
                    <a:pt x="250618" y="138852"/>
                  </a:lnTo>
                  <a:lnTo>
                    <a:pt x="258775" y="175640"/>
                  </a:lnTo>
                  <a:lnTo>
                    <a:pt x="256050" y="213288"/>
                  </a:lnTo>
                  <a:lnTo>
                    <a:pt x="242042" y="243395"/>
                  </a:lnTo>
                  <a:lnTo>
                    <a:pt x="216919" y="264062"/>
                  </a:lnTo>
                  <a:lnTo>
                    <a:pt x="180847" y="273392"/>
                  </a:lnTo>
                  <a:lnTo>
                    <a:pt x="116687" y="278079"/>
                  </a:lnTo>
                  <a:lnTo>
                    <a:pt x="330724" y="278079"/>
                  </a:lnTo>
                  <a:lnTo>
                    <a:pt x="340050" y="261203"/>
                  </a:lnTo>
                  <a:lnTo>
                    <a:pt x="351337" y="216948"/>
                  </a:lnTo>
                  <a:lnTo>
                    <a:pt x="352678" y="168782"/>
                  </a:lnTo>
                  <a:lnTo>
                    <a:pt x="344373" y="121486"/>
                  </a:lnTo>
                  <a:lnTo>
                    <a:pt x="331511" y="90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971675"/>
            <a:chOff x="0" y="0"/>
            <a:chExt cx="12192000" cy="1971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971675"/>
            </a:xfrm>
            <a:custGeom>
              <a:avLst/>
              <a:gdLst/>
              <a:ahLst/>
              <a:cxnLst/>
              <a:rect l="l" t="t" r="r" b="b"/>
              <a:pathLst>
                <a:path w="12192000" h="1971675">
                  <a:moveTo>
                    <a:pt x="12192000" y="0"/>
                  </a:moveTo>
                  <a:lnTo>
                    <a:pt x="0" y="0"/>
                  </a:lnTo>
                  <a:lnTo>
                    <a:pt x="0" y="1971586"/>
                  </a:lnTo>
                  <a:lnTo>
                    <a:pt x="12192000" y="10655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F07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71145" cy="197158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106469" y="5146090"/>
            <a:ext cx="6085840" cy="1711960"/>
            <a:chOff x="6106469" y="5146090"/>
            <a:chExt cx="6085840" cy="1711960"/>
          </a:xfrm>
        </p:grpSpPr>
        <p:sp>
          <p:nvSpPr>
            <p:cNvPr id="6" name="object 6"/>
            <p:cNvSpPr/>
            <p:nvPr/>
          </p:nvSpPr>
          <p:spPr>
            <a:xfrm>
              <a:off x="6106469" y="6405765"/>
              <a:ext cx="6085840" cy="452755"/>
            </a:xfrm>
            <a:custGeom>
              <a:avLst/>
              <a:gdLst/>
              <a:ahLst/>
              <a:cxnLst/>
              <a:rect l="l" t="t" r="r" b="b"/>
              <a:pathLst>
                <a:path w="6085840" h="452754">
                  <a:moveTo>
                    <a:pt x="6085535" y="0"/>
                  </a:moveTo>
                  <a:lnTo>
                    <a:pt x="0" y="452234"/>
                  </a:lnTo>
                  <a:lnTo>
                    <a:pt x="6085535" y="452234"/>
                  </a:lnTo>
                  <a:lnTo>
                    <a:pt x="6085535" y="0"/>
                  </a:lnTo>
                  <a:close/>
                </a:path>
              </a:pathLst>
            </a:custGeom>
            <a:solidFill>
              <a:srgbClr val="EF41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6269" y="5146090"/>
              <a:ext cx="1889914" cy="1240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Steek_jij_je_hand_uit_960x540.indd</dc:title>
  <dcterms:created xsi:type="dcterms:W3CDTF">2022-03-04T11:42:54Z</dcterms:created>
  <dcterms:modified xsi:type="dcterms:W3CDTF">2022-03-04T11:42:54Z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2022-03-04T00:00:00Z</vt:filetime>
  </property>
</Properties>
</file>